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81" r:id="rId2"/>
    <p:sldId id="2600" r:id="rId3"/>
    <p:sldId id="2587" r:id="rId4"/>
    <p:sldId id="2595" r:id="rId5"/>
    <p:sldId id="2589" r:id="rId6"/>
    <p:sldId id="2582" r:id="rId7"/>
    <p:sldId id="2583" r:id="rId8"/>
    <p:sldId id="2599" r:id="rId9"/>
    <p:sldId id="2592" r:id="rId10"/>
    <p:sldId id="2597" r:id="rId11"/>
    <p:sldId id="2598" r:id="rId12"/>
    <p:sldId id="2596" r:id="rId13"/>
    <p:sldId id="2585" r:id="rId14"/>
    <p:sldId id="2586" r:id="rId15"/>
    <p:sldId id="2561" r:id="rId16"/>
    <p:sldId id="2562" r:id="rId17"/>
    <p:sldId id="2563" r:id="rId18"/>
    <p:sldId id="2564" r:id="rId19"/>
    <p:sldId id="2565" r:id="rId20"/>
    <p:sldId id="2567" r:id="rId21"/>
    <p:sldId id="2568" r:id="rId22"/>
    <p:sldId id="2569" r:id="rId23"/>
    <p:sldId id="2570" r:id="rId24"/>
    <p:sldId id="2571" r:id="rId25"/>
    <p:sldId id="2572" r:id="rId26"/>
    <p:sldId id="2573" r:id="rId27"/>
    <p:sldId id="2574" r:id="rId28"/>
    <p:sldId id="2575" r:id="rId29"/>
    <p:sldId id="2576" r:id="rId30"/>
    <p:sldId id="2577" r:id="rId31"/>
    <p:sldId id="2578" r:id="rId32"/>
    <p:sldId id="25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589"/>
            <p14:sldId id="2582"/>
            <p14:sldId id="2583"/>
            <p14:sldId id="2599"/>
            <p14:sldId id="2592"/>
            <p14:sldId id="2597"/>
            <p14:sldId id="2598"/>
            <p14:sldId id="2596"/>
            <p14:sldId id="2585"/>
            <p14:sldId id="2586"/>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7" d="100"/>
          <a:sy n="97" d="100"/>
        </p:scale>
        <p:origin x="996" y="30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22/10/2025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15</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16</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17</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18</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19</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20</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10/22/2025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10/22/2025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10/22/2025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10/22/2025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10/22/2025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10/22/2025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10/22/2025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10/22/2025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10/22/2025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10/22/2025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10/22/2025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10/22/2025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19" y="1720547"/>
            <a:ext cx="10691265" cy="2546653"/>
          </a:xfrm>
        </p:spPr>
        <p:txBody>
          <a:bodyPr/>
          <a:lstStyle/>
          <a:p>
            <a:r>
              <a:rPr lang="en-US" dirty="0"/>
              <a:t>The track angle is given in </a:t>
            </a:r>
            <a:r>
              <a:rPr lang="en-GB" dirty="0"/>
              <a:t>Decimal degrees</a:t>
            </a:r>
          </a:p>
          <a:p>
            <a:r>
              <a:rPr lang="fr-FR" dirty="0"/>
              <a:t>Les angles ne font pas de bonnes entrées de modèle : 360° et 0° doivent être proches l'un de l'autre et s'enrouler en douceur.</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5091892" y="2503710"/>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19432" y="3755922"/>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700635" y="5237969"/>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838632" y="3254477"/>
            <a:ext cx="736940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and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1887794"/>
            <a:ext cx="10691265" cy="4074094"/>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Add Year and month including day number in the current year (range 1 to 365)</a:t>
            </a:r>
          </a:p>
          <a:p>
            <a:r>
              <a:rPr lang="en-US"/>
              <a:t>Suppres</a:t>
            </a:r>
            <a:r>
              <a:rPr lang="en-US" dirty="0"/>
              <a:t>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5807774" y="2278855"/>
            <a:ext cx="5724080" cy="3864769"/>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a:effectLst/>
                        </a:rPr>
                        <a:t>Guadalajara International Airport </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923598" y="2650140"/>
            <a:ext cx="4686954" cy="2743583"/>
          </a:xfrm>
          <a:prstGeom prst="rect">
            <a:avLst/>
          </a:prstGeom>
        </p:spPr>
      </p:pic>
    </p:spTree>
    <p:extLst>
      <p:ext uri="{BB962C8B-B14F-4D97-AF65-F5344CB8AC3E}">
        <p14:creationId xmlns:p14="http://schemas.microsoft.com/office/powerpoint/2010/main" val="88457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221991"/>
            <a:ext cx="9620250" cy="3521235"/>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-&gt; converted to duration from the “</a:t>
            </a:r>
            <a:r>
              <a:rPr lang="en-GB" dirty="0" err="1"/>
              <a:t>takeoff”UTC</a:t>
            </a:r>
            <a:r>
              <a:rPr lang="en-GB"/>
              <a:t> Instant</a:t>
            </a:r>
            <a:endParaRPr lang="en-GB" dirty="0"/>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492</TotalTime>
  <Words>2434</Words>
  <Application>Microsoft Office PowerPoint</Application>
  <PresentationFormat>Widescreen</PresentationFormat>
  <Paragraphs>236</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convert lat long into sine and cosine and favorize model analysis because of discontinuity from -180 degrees to 0 degrees and avoid scaling only degrees </vt:lpstr>
      <vt:lpstr>Extend flight list data</vt:lpstr>
      <vt:lpstr>Check great circle distance (in nautical miles)</vt:lpstr>
      <vt:lpstr>Feature engineering of absolute datetime instant</vt:lpstr>
      <vt:lpstr>Feature engineering https://skybrary.aero/articles/heading-track-and-radial</vt:lpstr>
      <vt:lpstr>Feature engineering of track angles</vt:lpstr>
      <vt:lpstr>Feature engineering of aircraft track angles</vt:lpstr>
      <vt:lpstr>Training versus Validation loss</vt:lpstr>
      <vt:lpstr>Do not</vt:lpstr>
      <vt:lpstr>steps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38</cp:revision>
  <dcterms:created xsi:type="dcterms:W3CDTF">2025-10-13T14:14:28Z</dcterms:created>
  <dcterms:modified xsi:type="dcterms:W3CDTF">2025-10-22T18:41:28Z</dcterms:modified>
</cp:coreProperties>
</file>